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1" r:id="rId1"/>
  </p:sldMasterIdLst>
  <p:sldIdLst>
    <p:sldId id="257" r:id="rId2"/>
  </p:sldIdLst>
  <p:sldSz cx="32399288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48"/>
    <p:restoredTop sz="94694"/>
  </p:normalViewPr>
  <p:slideViewPr>
    <p:cSldViewPr snapToGrid="0">
      <p:cViewPr varScale="1">
        <p:scale>
          <a:sx n="18" d="100"/>
          <a:sy n="18" d="100"/>
        </p:scale>
        <p:origin x="3360" y="4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es-MX"/>
              <a:t>Haz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A913B-ADF0-AB4C-961E-AF8F6C280EC8}" type="datetimeFigureOut">
              <a:rPr lang="es-MX" smtClean="0"/>
              <a:t>19/08/25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D7B9D-328E-DA4A-96B7-CE65AC7DE5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8514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A913B-ADF0-AB4C-961E-AF8F6C280EC8}" type="datetimeFigureOut">
              <a:rPr lang="es-MX" smtClean="0"/>
              <a:t>19/08/25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D7B9D-328E-DA4A-96B7-CE65AC7DE5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73217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A913B-ADF0-AB4C-961E-AF8F6C280EC8}" type="datetimeFigureOut">
              <a:rPr lang="es-MX" smtClean="0"/>
              <a:t>19/08/25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D7B9D-328E-DA4A-96B7-CE65AC7DE5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821258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8/19/25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62939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A913B-ADF0-AB4C-961E-AF8F6C280EC8}" type="datetimeFigureOut">
              <a:rPr lang="es-MX" smtClean="0"/>
              <a:t>19/08/25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D7B9D-328E-DA4A-96B7-CE65AC7DE5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27831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>
                    <a:tint val="82000"/>
                  </a:schemeClr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82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82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A913B-ADF0-AB4C-961E-AF8F6C280EC8}" type="datetimeFigureOut">
              <a:rPr lang="es-MX" smtClean="0"/>
              <a:t>19/08/25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D7B9D-328E-DA4A-96B7-CE65AC7DE5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61685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A913B-ADF0-AB4C-961E-AF8F6C280EC8}" type="datetimeFigureOut">
              <a:rPr lang="es-MX" smtClean="0"/>
              <a:t>19/08/25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D7B9D-328E-DA4A-96B7-CE65AC7DE5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24047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A913B-ADF0-AB4C-961E-AF8F6C280EC8}" type="datetimeFigureOut">
              <a:rPr lang="es-MX" smtClean="0"/>
              <a:t>19/08/25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D7B9D-328E-DA4A-96B7-CE65AC7DE5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18404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A913B-ADF0-AB4C-961E-AF8F6C280EC8}" type="datetimeFigureOut">
              <a:rPr lang="es-MX" smtClean="0"/>
              <a:t>19/08/25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D7B9D-328E-DA4A-96B7-CE65AC7DE5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4042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A913B-ADF0-AB4C-961E-AF8F6C280EC8}" type="datetimeFigureOut">
              <a:rPr lang="es-MX" smtClean="0"/>
              <a:t>19/08/25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D7B9D-328E-DA4A-96B7-CE65AC7DE5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8704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A913B-ADF0-AB4C-961E-AF8F6C280EC8}" type="datetimeFigureOut">
              <a:rPr lang="es-MX" smtClean="0"/>
              <a:t>19/08/25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D7B9D-328E-DA4A-96B7-CE65AC7DE5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91528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A913B-ADF0-AB4C-961E-AF8F6C280EC8}" type="datetimeFigureOut">
              <a:rPr lang="es-MX" smtClean="0"/>
              <a:t>19/08/25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D7B9D-328E-DA4A-96B7-CE65AC7DE5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90596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D7A913B-ADF0-AB4C-961E-AF8F6C280EC8}" type="datetimeFigureOut">
              <a:rPr lang="es-MX" smtClean="0"/>
              <a:t>19/08/25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06D7B9D-328E-DA4A-96B7-CE65AC7DE5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2991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4424" y="0"/>
            <a:ext cx="32400337" cy="4170284"/>
            <a:chOff x="0" y="0"/>
            <a:chExt cx="18288592" cy="2353945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18286095" cy="2353945"/>
            </a:xfrm>
            <a:custGeom>
              <a:avLst/>
              <a:gdLst/>
              <a:ahLst/>
              <a:cxnLst/>
              <a:rect l="l" t="t" r="r" b="b"/>
              <a:pathLst>
                <a:path w="18286095" h="2353945">
                  <a:moveTo>
                    <a:pt x="18285851" y="2353533"/>
                  </a:moveTo>
                  <a:lnTo>
                    <a:pt x="0" y="2353533"/>
                  </a:lnTo>
                  <a:lnTo>
                    <a:pt x="0" y="0"/>
                  </a:lnTo>
                  <a:lnTo>
                    <a:pt x="18285851" y="0"/>
                  </a:lnTo>
                  <a:lnTo>
                    <a:pt x="18285851" y="2353533"/>
                  </a:lnTo>
                  <a:close/>
                </a:path>
              </a:pathLst>
            </a:custGeom>
            <a:solidFill>
              <a:srgbClr val="135DA2"/>
            </a:solidFill>
          </p:spPr>
          <p:txBody>
            <a:bodyPr wrap="square" lIns="0" tIns="0" rIns="0" bIns="0" rtlCol="0"/>
            <a:lstStyle/>
            <a:p>
              <a:endParaRPr sz="3189"/>
            </a:p>
          </p:txBody>
        </p:sp>
        <p:sp>
          <p:nvSpPr>
            <p:cNvPr id="4" name="object 4"/>
            <p:cNvSpPr/>
            <p:nvPr/>
          </p:nvSpPr>
          <p:spPr>
            <a:xfrm>
              <a:off x="431091" y="1807462"/>
              <a:ext cx="2879725" cy="248285"/>
            </a:xfrm>
            <a:custGeom>
              <a:avLst/>
              <a:gdLst/>
              <a:ahLst/>
              <a:cxnLst/>
              <a:rect l="l" t="t" r="r" b="b"/>
              <a:pathLst>
                <a:path w="2879725" h="248285">
                  <a:moveTo>
                    <a:pt x="2879401" y="247940"/>
                  </a:moveTo>
                  <a:lnTo>
                    <a:pt x="0" y="247940"/>
                  </a:lnTo>
                  <a:lnTo>
                    <a:pt x="0" y="0"/>
                  </a:lnTo>
                  <a:lnTo>
                    <a:pt x="2879401" y="0"/>
                  </a:lnTo>
                  <a:lnTo>
                    <a:pt x="2879401" y="24794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3189"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58792" y="152400"/>
              <a:ext cx="3396579" cy="2052330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8853127" y="667346"/>
              <a:ext cx="9435465" cy="1019175"/>
            </a:xfrm>
            <a:custGeom>
              <a:avLst/>
              <a:gdLst/>
              <a:ahLst/>
              <a:cxnLst/>
              <a:rect l="l" t="t" r="r" b="b"/>
              <a:pathLst>
                <a:path w="9435465" h="1019175">
                  <a:moveTo>
                    <a:pt x="9434872" y="1018840"/>
                  </a:moveTo>
                  <a:lnTo>
                    <a:pt x="0" y="1018840"/>
                  </a:lnTo>
                  <a:lnTo>
                    <a:pt x="0" y="0"/>
                  </a:lnTo>
                  <a:lnTo>
                    <a:pt x="9434872" y="0"/>
                  </a:lnTo>
                  <a:lnTo>
                    <a:pt x="9434872" y="101884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3189"/>
            </a:p>
          </p:txBody>
        </p:sp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1229419" y="820932"/>
              <a:ext cx="2311943" cy="708340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6197631" y="846405"/>
              <a:ext cx="1918421" cy="698502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3743480" y="967862"/>
              <a:ext cx="2252915" cy="452550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845968" y="727122"/>
              <a:ext cx="2363655" cy="929696"/>
            </a:xfrm>
            <a:prstGeom prst="rect">
              <a:avLst/>
            </a:prstGeom>
          </p:spPr>
        </p:pic>
      </p:grpSp>
      <p:sp>
        <p:nvSpPr>
          <p:cNvPr id="14" name="Rectángulo 13">
            <a:extLst>
              <a:ext uri="{FF2B5EF4-FFF2-40B4-BE49-F238E27FC236}">
                <a16:creationId xmlns:a16="http://schemas.microsoft.com/office/drawing/2014/main" id="{D4C65947-3EE9-324A-451F-BCE0F70CD178}"/>
              </a:ext>
            </a:extLst>
          </p:cNvPr>
          <p:cNvSpPr/>
          <p:nvPr/>
        </p:nvSpPr>
        <p:spPr>
          <a:xfrm>
            <a:off x="3375" y="42522026"/>
            <a:ext cx="32395913" cy="607487"/>
          </a:xfrm>
          <a:prstGeom prst="rect">
            <a:avLst/>
          </a:prstGeom>
          <a:solidFill>
            <a:srgbClr val="F686B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3189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</TotalTime>
  <Words>0</Words>
  <Application>Microsoft Macintosh PowerPoint</Application>
  <PresentationFormat>Personalizado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OLGA INOZEMTSEVA</dc:creator>
  <cp:lastModifiedBy>OLGA INOZEMTSEVA</cp:lastModifiedBy>
  <cp:revision>2</cp:revision>
  <dcterms:created xsi:type="dcterms:W3CDTF">2025-08-19T19:22:35Z</dcterms:created>
  <dcterms:modified xsi:type="dcterms:W3CDTF">2025-08-19T21:23:35Z</dcterms:modified>
</cp:coreProperties>
</file>