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52"/>
  </p:normalViewPr>
  <p:slideViewPr>
    <p:cSldViewPr snapToGrid="0">
      <p:cViewPr varScale="1">
        <p:scale>
          <a:sx n="102" d="100"/>
          <a:sy n="102" d="100"/>
        </p:scale>
        <p:origin x="19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2BBDEA-7EA9-F8BE-2649-D4F6325149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22D506-1F7E-048C-A143-77CD2ACF8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F620D3-947B-85D8-D2A2-0FDD4F9EF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6C5609-2BD3-A528-32FC-483FB45E8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E87780-8E4A-9BE8-84AE-8FD1F7D6E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940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897C94-74D6-FAA3-E322-B8C2A6C04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C0A1D46-2B18-9BF2-8B2E-7D4F3420DC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671F72-BEFA-1570-F81B-1A1514D93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213279-3E57-4E0C-47E6-83D818394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05C5F9-D4BA-26D2-E477-723BADE08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5831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673DF82-3466-FB01-D7D2-2E6F61EF2A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0D1E8B-21DA-312B-4242-77F8BA17B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B8D988-B279-EFCD-18BE-32F3B5D9F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0432F4-83E0-FC11-7905-A773CA649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F09C5D-D297-544B-FE59-48B705666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8067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25992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07EC0E-045E-53B8-DBF7-12B2C3889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4B1CA1-57E2-0DC2-3B44-2E6875CAC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99189D-8D82-F596-FE39-81EA2D096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BC91B3-A93F-4FDF-A6C4-CD1B092D7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756658-84CB-8E67-2069-7A9E52AD6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314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DC75D8-154D-A357-CE46-6FA3B7A7F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15E192-1CA6-4E78-728E-FF8CD5142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8C2DD3-E889-A464-3413-2110BE27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F7B4F4-0311-D99A-FBEA-E83368CCC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BC902E-9BAB-F7C9-6263-3ED55AA39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5845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48097-0432-D9DB-DC36-E2D757D0D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1886E-5D8F-ADCD-8355-B534064224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A3DCB27-EB9F-B182-13B2-66F5D5C8C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2C4C1E-BFF8-12B5-1FB9-1452C6103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BFE24D-5F8D-9383-8AB9-05C812CE9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F0627FC-5549-928F-89B4-48875EEA0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0453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223E61-B025-55C5-E89B-3C4E99480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16FB2F-B9E2-48D8-AF0F-C12BF7456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D1C7B57-C6A5-BBDD-C9B4-92C6A5B3B1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291BF46-876F-DB40-AE9F-EAD4C64BAB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5ACC3D-1A86-9B1B-C574-0A17ADFD19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EDC3666-E94F-5AF7-348C-6382C1987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C41497-C370-15F7-4937-B3F889D02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AF2A45F-F819-A9CD-546F-7CFA1F652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9248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FEB48A-F6BA-1462-6DEA-F3DC0B5AA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C5FB1D7-163A-8A3D-CA00-FEADD4523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741C9E3-77A3-C7E4-73A6-80B1C8368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E948B25-6349-903B-A84A-7F053347C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3528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3A5CDAD-4C6D-3A6C-3A7C-F1B2A3615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A98A20E-9731-FA88-A0B6-33747501F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CC462CB-4889-CD6E-9D73-A5CFBFE67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291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7E8EAD-FE77-391D-C820-D6294B4B7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7DB140-AB6C-B503-B4F3-29BE2EFDE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21A49FD-5CFD-A26E-F3F7-420CDF423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0D83CA-E6A7-F9CC-1566-4E92573D5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98DFD8-7806-D755-8A39-F68F928E3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D94245-FF7E-B53D-6B52-7B77762EF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780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EAB789-523B-2C32-29B3-52768351D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7EA9277-50F1-A278-69C3-8E5C3CD1BA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5E2B46-FDB1-3DE8-9A55-EA76BC1C73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526F73-83A1-4FA5-E2BD-8997BD342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DC1259-E62B-CF74-40BD-11C3DC39F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F45BEA-7C35-59A6-CCB7-B5BCA7F95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4793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A7641C1-AE7B-BF08-6185-CA098E55C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75D89E-FE1B-200B-AEE3-8216DF75ED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9C884A-E378-EDE4-C397-67ED7D9598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297F57-A8A4-FD44-72A2-1E109339B5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00761-830B-FF33-8397-AD82C46E2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6228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395" cy="1569297"/>
            <a:chOff x="0" y="0"/>
            <a:chExt cx="18288592" cy="235394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8286095" cy="2353945"/>
            </a:xfrm>
            <a:custGeom>
              <a:avLst/>
              <a:gdLst/>
              <a:ahLst/>
              <a:cxnLst/>
              <a:rect l="l" t="t" r="r" b="b"/>
              <a:pathLst>
                <a:path w="18286095" h="2353945">
                  <a:moveTo>
                    <a:pt x="18285851" y="2353533"/>
                  </a:moveTo>
                  <a:lnTo>
                    <a:pt x="0" y="2353533"/>
                  </a:lnTo>
                  <a:lnTo>
                    <a:pt x="0" y="0"/>
                  </a:lnTo>
                  <a:lnTo>
                    <a:pt x="18285851" y="0"/>
                  </a:lnTo>
                  <a:lnTo>
                    <a:pt x="18285851" y="2353533"/>
                  </a:lnTo>
                  <a:close/>
                </a:path>
              </a:pathLst>
            </a:custGeom>
            <a:solidFill>
              <a:srgbClr val="135DA2"/>
            </a:solidFill>
          </p:spPr>
          <p:txBody>
            <a:bodyPr wrap="square" lIns="0" tIns="0" rIns="0" bIns="0" rtlCol="0"/>
            <a:lstStyle/>
            <a:p>
              <a:endParaRPr sz="1200"/>
            </a:p>
          </p:txBody>
        </p:sp>
        <p:sp>
          <p:nvSpPr>
            <p:cNvPr id="4" name="object 4"/>
            <p:cNvSpPr/>
            <p:nvPr/>
          </p:nvSpPr>
          <p:spPr>
            <a:xfrm>
              <a:off x="431091" y="1807462"/>
              <a:ext cx="2879725" cy="248285"/>
            </a:xfrm>
            <a:custGeom>
              <a:avLst/>
              <a:gdLst/>
              <a:ahLst/>
              <a:cxnLst/>
              <a:rect l="l" t="t" r="r" b="b"/>
              <a:pathLst>
                <a:path w="2879725" h="248285">
                  <a:moveTo>
                    <a:pt x="2879401" y="247940"/>
                  </a:moveTo>
                  <a:lnTo>
                    <a:pt x="0" y="247940"/>
                  </a:lnTo>
                  <a:lnTo>
                    <a:pt x="0" y="0"/>
                  </a:lnTo>
                  <a:lnTo>
                    <a:pt x="2879401" y="0"/>
                  </a:lnTo>
                  <a:lnTo>
                    <a:pt x="2879401" y="2479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200"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8792" y="152400"/>
              <a:ext cx="3396579" cy="205233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8853127" y="667346"/>
              <a:ext cx="9435465" cy="1019175"/>
            </a:xfrm>
            <a:custGeom>
              <a:avLst/>
              <a:gdLst/>
              <a:ahLst/>
              <a:cxnLst/>
              <a:rect l="l" t="t" r="r" b="b"/>
              <a:pathLst>
                <a:path w="9435465" h="1019175">
                  <a:moveTo>
                    <a:pt x="9434872" y="1018840"/>
                  </a:moveTo>
                  <a:lnTo>
                    <a:pt x="0" y="1018840"/>
                  </a:lnTo>
                  <a:lnTo>
                    <a:pt x="0" y="0"/>
                  </a:lnTo>
                  <a:lnTo>
                    <a:pt x="9434872" y="0"/>
                  </a:lnTo>
                  <a:lnTo>
                    <a:pt x="9434872" y="10188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200"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229419" y="820932"/>
              <a:ext cx="2311943" cy="70834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197631" y="846405"/>
              <a:ext cx="1918421" cy="69850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743480" y="967862"/>
              <a:ext cx="2252915" cy="45255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845968" y="727122"/>
              <a:ext cx="2363655" cy="929696"/>
            </a:xfrm>
            <a:prstGeom prst="rect">
              <a:avLst/>
            </a:prstGeom>
          </p:spPr>
        </p:pic>
      </p:grpSp>
      <p:sp>
        <p:nvSpPr>
          <p:cNvPr id="14" name="Rectángulo 13">
            <a:extLst>
              <a:ext uri="{FF2B5EF4-FFF2-40B4-BE49-F238E27FC236}">
                <a16:creationId xmlns:a16="http://schemas.microsoft.com/office/drawing/2014/main" id="{D4C65947-3EE9-324A-451F-BCE0F70CD178}"/>
              </a:ext>
            </a:extLst>
          </p:cNvPr>
          <p:cNvSpPr/>
          <p:nvPr/>
        </p:nvSpPr>
        <p:spPr>
          <a:xfrm>
            <a:off x="0" y="6629400"/>
            <a:ext cx="12190730" cy="228600"/>
          </a:xfrm>
          <a:prstGeom prst="rect">
            <a:avLst/>
          </a:prstGeom>
          <a:solidFill>
            <a:srgbClr val="F686B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OLGA INOZEMTSEVA</dc:creator>
  <cp:lastModifiedBy>OLGA INOZEMTSEVA</cp:lastModifiedBy>
  <cp:revision>1</cp:revision>
  <dcterms:created xsi:type="dcterms:W3CDTF">2025-08-19T19:22:35Z</dcterms:created>
  <dcterms:modified xsi:type="dcterms:W3CDTF">2025-08-19T19:27:40Z</dcterms:modified>
</cp:coreProperties>
</file>